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Cnidaria</a:t>
            </a:r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dirty="0">
                <a:sym typeface="+mn-ea"/>
              </a:rPr>
              <a:t>Практическая работа - игра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6890"/>
          </a:xfrm>
        </p:spPr>
        <p:txBody>
          <a:bodyPr>
            <a:normAutofit fontScale="90000"/>
          </a:bodyPr>
          <a:p>
            <a:r>
              <a:rPr lang="ru-RU" altLang="ru-RU"/>
              <a:t>Правила игры</a:t>
            </a:r>
            <a:endParaRPr lang="ru-RU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882015"/>
            <a:ext cx="10515600" cy="3385820"/>
          </a:xfrm>
        </p:spPr>
        <p:txBody>
          <a:bodyPr>
            <a:normAutofit fontScale="90000" lnSpcReduction="20000"/>
          </a:bodyPr>
          <a:p>
            <a:r>
              <a:rPr lang="ru-RU" altLang="en-US"/>
              <a:t>Вам предстоит, разглядывая изображения, найти те части тела животных, о которых мы говорили в нашем курсе. </a:t>
            </a:r>
            <a:endParaRPr lang="ru-RU" altLang="en-US"/>
          </a:p>
          <a:p>
            <a:r>
              <a:rPr lang="ru-RU" altLang="en-US"/>
              <a:t>Можно пользоваться чем угодно.</a:t>
            </a:r>
            <a:endParaRPr lang="ru-RU" altLang="en-US"/>
          </a:p>
          <a:p>
            <a:r>
              <a:rPr lang="ru-RU" altLang="en-US"/>
              <a:t>Надо нарисовать стрелку и переместить к ней тот термин, который ей соответствует (термины в виде отдельных текстовых блоков, их можно перемещать).Термины могут повторятся и тогда их надо скопировать и вставить (</a:t>
            </a:r>
            <a:r>
              <a:rPr lang="en-US" altLang="en-US"/>
              <a:t>Ctrl-C; Ctrl-V) </a:t>
            </a:r>
            <a:endParaRPr lang="ru-RU" altLang="en-US"/>
          </a:p>
          <a:p>
            <a:r>
              <a:rPr lang="ru-RU" altLang="ru-RU"/>
              <a:t>Термины между блоками  картинок перемещать нельзя.</a:t>
            </a:r>
            <a:endParaRPr lang="ru-RU" altLang="ru-RU"/>
          </a:p>
          <a:p>
            <a:r>
              <a:rPr lang="ru-RU" altLang="ru-RU"/>
              <a:t>Если картинка недостаточно крупна, чтобы ее разглядеть, то надо просто увеличить соответствующи слайд презентации.</a:t>
            </a:r>
            <a:endParaRPr lang="ru-RU" alt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38200" y="4267835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Пример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0" y="4267835"/>
            <a:ext cx="3810000" cy="2286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07640" y="4166235"/>
            <a:ext cx="187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Голова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938395" y="5246370"/>
            <a:ext cx="187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Брюшко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402840" y="6087110"/>
            <a:ext cx="187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Усики</a:t>
            </a:r>
            <a:endParaRPr lang="ru-RU" altLang="en-US"/>
          </a:p>
        </p:txBody>
      </p:sp>
      <p:cxnSp>
        <p:nvCxnSpPr>
          <p:cNvPr id="9" name="Прямое соединение 8"/>
          <p:cNvCxnSpPr/>
          <p:nvPr/>
        </p:nvCxnSpPr>
        <p:spPr>
          <a:xfrm>
            <a:off x="3171825" y="4534535"/>
            <a:ext cx="140335" cy="582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ое соединение 9"/>
          <p:cNvCxnSpPr/>
          <p:nvPr/>
        </p:nvCxnSpPr>
        <p:spPr>
          <a:xfrm flipH="1" flipV="1">
            <a:off x="2707640" y="4836795"/>
            <a:ext cx="43180" cy="1391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ое соединение 10"/>
          <p:cNvCxnSpPr/>
          <p:nvPr/>
        </p:nvCxnSpPr>
        <p:spPr>
          <a:xfrm flipH="1" flipV="1">
            <a:off x="4725035" y="5106670"/>
            <a:ext cx="539750" cy="13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овое поле 11"/>
          <p:cNvSpPr txBox="1"/>
          <p:nvPr/>
        </p:nvSpPr>
        <p:spPr>
          <a:xfrm>
            <a:off x="6743065" y="4415790"/>
            <a:ext cx="51898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Цель игры - набрать как можно больше баллов. </a:t>
            </a:r>
            <a:endParaRPr lang="ru-RU" altLang="en-US"/>
          </a:p>
          <a:p>
            <a:r>
              <a:rPr lang="ru-RU" altLang="en-US"/>
              <a:t>За каждую правильно подписанную часть тела игрок получает +1 балл.</a:t>
            </a:r>
            <a:endParaRPr lang="ru-RU" altLang="en-US"/>
          </a:p>
          <a:p>
            <a:r>
              <a:rPr lang="ru-RU" altLang="en-US"/>
              <a:t>За каждую неправильно подписанную часть -1 балл.</a:t>
            </a:r>
            <a:endParaRPr lang="ru-RU" altLang="en-US"/>
          </a:p>
          <a:p>
            <a:r>
              <a:rPr lang="ru-RU" altLang="en-US"/>
              <a:t>Проверять будем в режиме онлайн. 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Текстовое поле 6"/>
          <p:cNvSpPr txBox="1"/>
          <p:nvPr/>
        </p:nvSpPr>
        <p:spPr>
          <a:xfrm>
            <a:off x="9265285" y="718820"/>
            <a:ext cx="1877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Щупальца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265285" y="108712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Радиальные каналы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9265285" y="144399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Желудок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9265285" y="190627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Парус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9279890" y="236855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Эксубрелла </a:t>
            </a:r>
            <a:endParaRPr lang="ru-RU" altLang="en-US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2544445"/>
            <a:ext cx="3816985" cy="3729990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9265285" y="283527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Манубриум</a:t>
            </a:r>
            <a:endParaRPr lang="ru-RU" altLang="en-US"/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10" y="55245"/>
            <a:ext cx="3626485" cy="2408555"/>
          </a:xfrm>
          <a:prstGeom prst="rect">
            <a:avLst/>
          </a:prstGeom>
        </p:spPr>
      </p:pic>
      <p:sp>
        <p:nvSpPr>
          <p:cNvPr id="20" name="Текстовое поле 19"/>
          <p:cNvSpPr txBox="1"/>
          <p:nvPr/>
        </p:nvSpPr>
        <p:spPr>
          <a:xfrm>
            <a:off x="9222740" y="357187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Стебелек</a:t>
            </a:r>
            <a:endParaRPr lang="ru-RU" altLang="ru-RU"/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9222740" y="4136390"/>
            <a:ext cx="19297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Батареи стрекательных клеток</a:t>
            </a:r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9265285" y="440690"/>
            <a:ext cx="1906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Почка</a:t>
            </a:r>
            <a:endParaRPr lang="ru-RU" altLang="en-US"/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10" y="2581910"/>
            <a:ext cx="4585335" cy="3545840"/>
          </a:xfrm>
          <a:prstGeom prst="rect">
            <a:avLst/>
          </a:prstGeom>
        </p:spPr>
      </p:pic>
      <p:sp>
        <p:nvSpPr>
          <p:cNvPr id="28" name="Текстовое поле 27"/>
          <p:cNvSpPr txBox="1"/>
          <p:nvPr/>
        </p:nvSpPr>
        <p:spPr>
          <a:xfrm>
            <a:off x="9222740" y="5058410"/>
            <a:ext cx="320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Ротовые лопасти</a:t>
            </a:r>
            <a:endParaRPr lang="ru-RU" altLang="en-US"/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9222740" y="72390"/>
            <a:ext cx="1805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Гонады</a:t>
            </a:r>
            <a:endParaRPr lang="ru-RU" altLang="en-US"/>
          </a:p>
        </p:txBody>
      </p:sp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" y="72390"/>
            <a:ext cx="3902075" cy="2397760"/>
          </a:xfrm>
          <a:prstGeom prst="rect">
            <a:avLst/>
          </a:prstGeom>
        </p:spPr>
      </p:pic>
      <p:sp>
        <p:nvSpPr>
          <p:cNvPr id="33" name="Текстовое поле 32"/>
          <p:cNvSpPr txBox="1"/>
          <p:nvPr/>
        </p:nvSpPr>
        <p:spPr>
          <a:xfrm>
            <a:off x="9222740" y="320357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Ропалий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3122930"/>
            <a:ext cx="4462780" cy="3711575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8855710" y="61658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Перисарк</a:t>
            </a:r>
            <a:endParaRPr lang="ru-RU" alt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8855710" y="168211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Ценосарк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855710" y="217106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Гипостом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8855710" y="284861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Гидротека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8855710" y="331343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Гонотека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8855710" y="3853815"/>
            <a:ext cx="2425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Отпочковывающиеся медузы</a:t>
            </a:r>
            <a:endParaRPr lang="ru-RU" altLang="en-US"/>
          </a:p>
        </p:txBody>
      </p:sp>
      <p:pic>
        <p:nvPicPr>
          <p:cNvPr id="15" name="Замещающее содержимое 1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" y="-25400"/>
            <a:ext cx="3281680" cy="3057525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8855710" y="457581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Гидрориза</a:t>
            </a:r>
            <a:endParaRPr lang="ru-RU" altLang="en-US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89755" y="-536575"/>
            <a:ext cx="3009265" cy="4128770"/>
          </a:xfrm>
          <a:prstGeom prst="rect">
            <a:avLst/>
          </a:prstGeom>
        </p:spPr>
      </p:pic>
      <p:sp>
        <p:nvSpPr>
          <p:cNvPr id="21" name="Текстовое поле 20"/>
          <p:cNvSpPr txBox="1"/>
          <p:nvPr/>
        </p:nvSpPr>
        <p:spPr>
          <a:xfrm>
            <a:off x="8855710" y="506603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Гастральная полость</a:t>
            </a:r>
            <a:endParaRPr lang="ru-RU" altLang="en-US"/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8855710" y="557847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Эктодерма</a:t>
            </a:r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8855710" y="611949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Энтодерма</a:t>
            </a:r>
            <a:endParaRPr lang="ru-RU" altLang="en-US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8855710" y="113919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Базальная мембрана</a:t>
            </a:r>
            <a:endParaRPr lang="ru-RU" altLang="en-US"/>
          </a:p>
        </p:txBody>
      </p:sp>
      <p:sp>
        <p:nvSpPr>
          <p:cNvPr id="25" name="Текстовое поле 24"/>
          <p:cNvSpPr txBox="1"/>
          <p:nvPr/>
        </p:nvSpPr>
        <p:spPr>
          <a:xfrm>
            <a:off x="8855710" y="10858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Яйцеклетка</a:t>
            </a:r>
            <a:endParaRPr lang="ru-RU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25" y="204470"/>
            <a:ext cx="4724400" cy="35433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205" y="336550"/>
            <a:ext cx="2257425" cy="4069080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66050" y="365125"/>
            <a:ext cx="3253105" cy="3261360"/>
          </a:xfrm>
          <a:prstGeom prst="rect">
            <a:avLst/>
          </a:prstGeom>
        </p:spPr>
      </p:pic>
      <p:sp>
        <p:nvSpPr>
          <p:cNvPr id="22" name="Текстовое поле 21"/>
          <p:cNvSpPr txBox="1"/>
          <p:nvPr/>
        </p:nvSpPr>
        <p:spPr>
          <a:xfrm>
            <a:off x="8266430" y="483425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Эфира</a:t>
            </a:r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8266430" y="520255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Сцифистома</a:t>
            </a:r>
            <a:endParaRPr lang="ru-RU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8266430" y="564515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Стробила</a:t>
            </a:r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4995" y="3437255"/>
            <a:ext cx="2938145" cy="37534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266430" y="606425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Планула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196205" y="473773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Эктодерма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196205" y="520255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Энтодерма</a:t>
            </a:r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196205" y="569595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Реснички</a:t>
            </a:r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196205" y="612902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Рот</a:t>
            </a:r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8266430" y="4369435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Желудок</a:t>
            </a:r>
            <a:endParaRPr lang="ru-RU" altLang="en-US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8266430" y="3925570"/>
            <a:ext cx="242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Радиальные каналы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WPS Presentation</Application>
  <PresentationFormat>Widescreen</PresentationFormat>
  <Paragraphs>93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SimSun</vt:lpstr>
      <vt:lpstr>Wingdings</vt:lpstr>
      <vt:lpstr>Calibri Light</vt:lpstr>
      <vt:lpstr>Calibri</vt:lpstr>
      <vt:lpstr>Microsoft YaHei</vt:lpstr>
      <vt:lpstr/>
      <vt:lpstr>Arial Unicode MS</vt:lpstr>
      <vt:lpstr>Office Theme</vt:lpstr>
      <vt:lpstr>Cnidaria</vt:lpstr>
      <vt:lpstr>Правила игры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Insecta</dc:title>
  <dc:creator/>
  <cp:lastModifiedBy>Vadim Khaitov</cp:lastModifiedBy>
  <cp:revision>7</cp:revision>
  <dcterms:created xsi:type="dcterms:W3CDTF">2020-04-08T08:17:00Z</dcterms:created>
  <dcterms:modified xsi:type="dcterms:W3CDTF">2020-12-19T15:21:38Z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1049-11.2.0.9747</vt:lpwstr>
  </property>
</Properties>
</file>