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5" r:id="rId3"/>
    <p:sldId id="588" r:id="rId4"/>
    <p:sldId id="589" r:id="rId5"/>
    <p:sldId id="593" r:id="rId6"/>
    <p:sldId id="590" r:id="rId7"/>
    <p:sldId id="591" r:id="rId8"/>
    <p:sldId id="592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/>
    <p:restoredTop sz="94719"/>
  </p:normalViewPr>
  <p:slideViewPr>
    <p:cSldViewPr showGuides="1">
      <p:cViewPr>
        <p:scale>
          <a:sx n="66" d="100"/>
          <a:sy n="66" d="100"/>
        </p:scale>
        <p:origin x="-1620" y="-234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4.e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7.emf"/><Relationship Id="rId1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5.emf"/><Relationship Id="rId1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60095" y="2367915"/>
            <a:ext cx="79082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6600"/>
              <a:t>Олигомерные </a:t>
            </a:r>
            <a:r>
              <a:rPr lang="en-US" altLang="en-US" sz="6600"/>
              <a:t>Trochozoa</a:t>
            </a:r>
            <a:endParaRPr lang="en-US" altLang="en-US"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5175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graphicFrame>
        <p:nvGraphicFramePr>
          <p:cNvPr id="23556" name="Объект 23555"/>
          <p:cNvGraphicFramePr/>
          <p:nvPr/>
        </p:nvGraphicFramePr>
        <p:xfrm>
          <a:off x="0" y="765175"/>
          <a:ext cx="7164388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5062855" imgH="2985135" progId="CorelDRAW.Graphic.13">
                  <p:embed/>
                </p:oleObj>
              </mc:Choice>
              <mc:Fallback>
                <p:oleObj name="" r:id="rId1" imgW="5062855" imgH="2985135" progId="CorelDRAW.Graphic.13">
                  <p:embed/>
                  <p:pic>
                    <p:nvPicPr>
                      <p:cNvPr id="0" name="Изображение 5120" descr="image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765175"/>
                        <a:ext cx="7164388" cy="422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Объект 23556"/>
          <p:cNvGraphicFramePr/>
          <p:nvPr/>
        </p:nvGraphicFramePr>
        <p:xfrm>
          <a:off x="6724650" y="2420938"/>
          <a:ext cx="2419350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3" imgW="1364615" imgH="2494280" progId="CorelDRAW.Graphic.13">
                  <p:embed/>
                </p:oleObj>
              </mc:Choice>
              <mc:Fallback>
                <p:oleObj name="" r:id="rId3" imgW="1364615" imgH="2494280" progId="CorelDRAW.Graphic.13">
                  <p:embed/>
                  <p:pic>
                    <p:nvPicPr>
                      <p:cNvPr id="0" name="Изображение 5121" descr="image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4650" y="2420938"/>
                        <a:ext cx="2419350" cy="4437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Заголовок 2355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anchor="ctr"/>
          <a:lstStyle/>
          <a:p>
            <a:r>
              <a:rPr lang="en-US" sz="3200" dirty="0" err="1"/>
              <a:t>Trochozoa</a:t>
            </a:r>
            <a:r>
              <a:rPr lang="en-US" sz="3200" dirty="0"/>
              <a:t> </a:t>
            </a:r>
            <a:endParaRPr lang="en-US" altLang="en-US" sz="3200" dirty="0"/>
          </a:p>
        </p:txBody>
      </p:sp>
      <p:pic>
        <p:nvPicPr>
          <p:cNvPr id="23562" name="Замещающее содержимое 23561" descr="&amp;Kcy;&amp;acy;&amp;rcy;&amp;tcy;&amp;icy;&amp;ncy;&amp;kcy;&amp;icy; &amp;pcy;&amp;ocy; &amp;zcy;&amp;acy;&amp;pcy;&amp;rcy;&amp;ocy;&amp;scy;&amp;ucy; &amp;tcy;&amp;rcy;&amp;ocy;&amp;khcy;&amp;ocy;&amp;fcy;&amp;ocy;&amp;rcy;&amp;acy;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5057775"/>
            <a:ext cx="2543175" cy="18002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79070"/>
            <a:ext cx="9109075" cy="66249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graphicFrame>
        <p:nvGraphicFramePr>
          <p:cNvPr id="24582" name="Объект 24581"/>
          <p:cNvGraphicFramePr/>
          <p:nvPr/>
        </p:nvGraphicFramePr>
        <p:xfrm>
          <a:off x="0" y="0"/>
          <a:ext cx="33750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1539875" imgH="3119755" progId="CorelDRAW.Graphic.13">
                  <p:embed/>
                </p:oleObj>
              </mc:Choice>
              <mc:Fallback>
                <p:oleObj name="" r:id="rId1" imgW="1539875" imgH="3119755" progId="CorelDRAW.Graphic.13">
                  <p:embed/>
                  <p:pic>
                    <p:nvPicPr>
                      <p:cNvPr id="0" name="Изображение 6144" descr="image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375025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Объект 24582"/>
          <p:cNvGraphicFramePr/>
          <p:nvPr/>
        </p:nvGraphicFramePr>
        <p:xfrm>
          <a:off x="4140200" y="0"/>
          <a:ext cx="500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3" imgW="2023745" imgH="1667510" progId="CorelDRAW.Graphic.13">
                  <p:embed/>
                </p:oleObj>
              </mc:Choice>
              <mc:Fallback>
                <p:oleObj name="" r:id="rId3" imgW="2023745" imgH="1667510" progId="CorelDRAW.Graphic.13">
                  <p:embed/>
                  <p:pic>
                    <p:nvPicPr>
                      <p:cNvPr id="0" name="Изображение 6145" descr="image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200" y="0"/>
                        <a:ext cx="5003800" cy="411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Объект 24583"/>
          <p:cNvGraphicFramePr/>
          <p:nvPr/>
        </p:nvGraphicFramePr>
        <p:xfrm>
          <a:off x="3779838" y="4005263"/>
          <a:ext cx="2571750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" r:id="rId5" imgW="1526540" imgH="1566545" progId="CorelDRAW.Graphic.13">
                  <p:embed/>
                </p:oleObj>
              </mc:Choice>
              <mc:Fallback>
                <p:oleObj name="" r:id="rId5" imgW="1526540" imgH="1566545" progId="CorelDRAW.Graphic.13">
                  <p:embed/>
                  <p:pic>
                    <p:nvPicPr>
                      <p:cNvPr id="0" name="Изображение 6146" descr="image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838" y="4005263"/>
                        <a:ext cx="2571750" cy="2643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0565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6628" name="Прямоугольник 26627"/>
          <p:cNvSpPr/>
          <p:nvPr/>
        </p:nvSpPr>
        <p:spPr>
          <a:xfrm>
            <a:off x="457200" y="-5080"/>
            <a:ext cx="8229600" cy="8782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en-US" altLang="x-none" sz="2800" dirty="0"/>
              <a:t> </a:t>
            </a:r>
            <a:r>
              <a:rPr lang="en-US" altLang="x-none" sz="2800" dirty="0" err="1"/>
              <a:t>Annelida = </a:t>
            </a:r>
            <a:r>
              <a:rPr lang="ru-RU" altLang="en-US" sz="2800" dirty="0" err="1"/>
              <a:t>ларвальное + постларвальное тело</a:t>
            </a:r>
            <a:r>
              <a:rPr lang="en-US" altLang="x-none" sz="2800" dirty="0"/>
              <a:t> </a:t>
            </a:r>
            <a:endParaRPr sz="2800" dirty="0"/>
          </a:p>
        </p:txBody>
      </p:sp>
      <p:graphicFrame>
        <p:nvGraphicFramePr>
          <p:cNvPr id="26630" name="Объект 26629"/>
          <p:cNvGraphicFramePr/>
          <p:nvPr/>
        </p:nvGraphicFramePr>
        <p:xfrm>
          <a:off x="1619250" y="1844675"/>
          <a:ext cx="3171825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" r:id="rId1" imgW="2245360" imgH="2985135" progId="CorelDRAW.Graphic.13">
                  <p:embed/>
                </p:oleObj>
              </mc:Choice>
              <mc:Fallback>
                <p:oleObj name="" r:id="rId1" imgW="2245360" imgH="2985135" progId="CorelDRAW.Graphic.13">
                  <p:embed/>
                  <p:pic>
                    <p:nvPicPr>
                      <p:cNvPr id="0" name="Изображение 10240" descr="image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250" y="1844675"/>
                        <a:ext cx="3171825" cy="4221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Объект 26630"/>
          <p:cNvGraphicFramePr/>
          <p:nvPr/>
        </p:nvGraphicFramePr>
        <p:xfrm>
          <a:off x="5903913" y="1989138"/>
          <a:ext cx="3240087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" r:id="rId3" imgW="1512570" imgH="2265680" progId="CorelDRAW.Graphic.13">
                  <p:embed/>
                </p:oleObj>
              </mc:Choice>
              <mc:Fallback>
                <p:oleObj name="" r:id="rId3" imgW="1512570" imgH="2265680" progId="CorelDRAW.Graphic.13">
                  <p:embed/>
                  <p:pic>
                    <p:nvPicPr>
                      <p:cNvPr id="0" name="Изображение 10241" descr="image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3913" y="1989138"/>
                        <a:ext cx="3240087" cy="4868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Объект 26634"/>
          <p:cNvGraphicFramePr/>
          <p:nvPr/>
        </p:nvGraphicFramePr>
        <p:xfrm>
          <a:off x="250825" y="1844675"/>
          <a:ext cx="11334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" r:id="rId5" imgW="1539875" imgH="3119755" progId="CorelDRAW.Graphic.13">
                  <p:embed/>
                </p:oleObj>
              </mc:Choice>
              <mc:Fallback>
                <p:oleObj name="" r:id="rId5" imgW="1539875" imgH="3119755" progId="CorelDRAW.Graphic.13">
                  <p:embed/>
                  <p:pic>
                    <p:nvPicPr>
                      <p:cNvPr id="0" name="Изображение 10242" descr="image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1844675"/>
                        <a:ext cx="1133475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7235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3012" name="Заголовок 43011"/>
          <p:cNvSpPr>
            <a:spLocks noGrp="1"/>
          </p:cNvSpPr>
          <p:nvPr>
            <p:ph type="title"/>
          </p:nvPr>
        </p:nvSpPr>
        <p:spPr>
          <a:xfrm>
            <a:off x="776605" y="-7620"/>
            <a:ext cx="7772400" cy="744855"/>
          </a:xfrm>
        </p:spPr>
        <p:txBody>
          <a:bodyPr anchor="ctr"/>
          <a:lstStyle/>
          <a:p>
            <a:r>
              <a:rPr lang="en-US" altLang="x-none" sz="4000" dirty="0" err="1"/>
              <a:t>Sipunculida</a:t>
            </a:r>
            <a:r>
              <a:rPr lang="en-US" altLang="x-none" sz="4000" dirty="0"/>
              <a:t>.</a:t>
            </a:r>
            <a:endParaRPr sz="4000" dirty="0"/>
          </a:p>
        </p:txBody>
      </p:sp>
      <p:graphicFrame>
        <p:nvGraphicFramePr>
          <p:cNvPr id="43013" name="Замещающее содержимое 43012"/>
          <p:cNvGraphicFramePr/>
          <p:nvPr>
            <p:ph sz="half" idx="1"/>
          </p:nvPr>
        </p:nvGraphicFramePr>
        <p:xfrm>
          <a:off x="0" y="908050"/>
          <a:ext cx="28606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2023745" imgH="1667510" progId="CorelDRAW.Graphic.13">
                  <p:embed/>
                </p:oleObj>
              </mc:Choice>
              <mc:Fallback>
                <p:oleObj name="" r:id="rId1" imgW="2023745" imgH="1667510" progId="CorelDRAW.Graphic.13">
                  <p:embed/>
                  <p:pic>
                    <p:nvPicPr>
                      <p:cNvPr id="0" name="Изображение 7168" descr="image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908050"/>
                        <a:ext cx="2860675" cy="235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3" name="Замещающее содержимое 43022" descr="&amp;Kcy;&amp;acy;&amp;rcy;&amp;tcy;&amp;icy;&amp;ncy;&amp;kcy;&amp;icy; &amp;pcy;&amp;ocy; &amp;zcy;&amp;acy;&amp;pcy;&amp;rcy;&amp;ocy;&amp;scy;&amp;ucy; sipunculida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 l="4723" t="25185" r="5486" b="22314"/>
          <a:stretch>
            <a:fillRect/>
          </a:stretch>
        </p:blipFill>
        <p:spPr>
          <a:xfrm>
            <a:off x="3059113" y="749618"/>
            <a:ext cx="6084887" cy="2668587"/>
          </a:xfr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 rot="10800000">
            <a:off x="4792980" y="4521835"/>
            <a:ext cx="4023995" cy="227012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 l="-708" t="65941" r="708" b="-258"/>
          <a:stretch>
            <a:fillRect/>
          </a:stretch>
        </p:blipFill>
        <p:spPr>
          <a:xfrm>
            <a:off x="75565" y="4575175"/>
            <a:ext cx="4572000" cy="22828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565" y="3603625"/>
            <a:ext cx="4250690" cy="318833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012825" y="4206875"/>
            <a:ext cx="2696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>
                <a:solidFill>
                  <a:schemeClr val="bg2"/>
                </a:solidFill>
              </a:rPr>
              <a:t>Пелагосфера</a:t>
            </a:r>
            <a:endParaRPr lang="ru-RU" alt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8660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0180" name="Заголовок 50179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680085"/>
          </a:xfrm>
        </p:spPr>
        <p:txBody>
          <a:bodyPr anchor="ctr"/>
          <a:lstStyle/>
          <a:p>
            <a:r>
              <a:rPr lang="en-US" altLang="x-none" sz="4000" dirty="0" err="1"/>
              <a:t>Echiurida</a:t>
            </a:r>
            <a:r>
              <a:rPr lang="en-US" altLang="x-none" sz="4000" dirty="0"/>
              <a:t>.</a:t>
            </a:r>
            <a:endParaRPr sz="4000" dirty="0"/>
          </a:p>
        </p:txBody>
      </p:sp>
      <p:graphicFrame>
        <p:nvGraphicFramePr>
          <p:cNvPr id="50181" name="Замещающее содержимое 50180"/>
          <p:cNvGraphicFramePr/>
          <p:nvPr>
            <p:ph sz="half" idx="1"/>
          </p:nvPr>
        </p:nvGraphicFramePr>
        <p:xfrm>
          <a:off x="-317" y="708660"/>
          <a:ext cx="28606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2023745" imgH="1667510" progId="CorelDRAW.Graphic.13">
                  <p:embed/>
                </p:oleObj>
              </mc:Choice>
              <mc:Fallback>
                <p:oleObj name="" r:id="rId1" imgW="2023745" imgH="1667510" progId="CorelDRAW.Graphic.13">
                  <p:embed/>
                  <p:pic>
                    <p:nvPicPr>
                      <p:cNvPr id="0" name="Изображение 8192" descr="image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17" y="708660"/>
                        <a:ext cx="2860675" cy="235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7" name="Замещающее содержимое 50186" descr="&amp;Kcy;&amp;acy;&amp;rcy;&amp;tcy;&amp;icy;&amp;ncy;&amp;kcy;&amp;icy; &amp;pcy;&amp;ocy; &amp;zcy;&amp;acy;&amp;pcy;&amp;rcy;&amp;ocy;&amp;scy;&amp;ucy; echiurida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 b="20406"/>
          <a:stretch>
            <a:fillRect/>
          </a:stretch>
        </p:blipFill>
        <p:spPr>
          <a:xfrm>
            <a:off x="4583113" y="708343"/>
            <a:ext cx="4560887" cy="4824412"/>
          </a:xfr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" y="3201670"/>
            <a:ext cx="2844165" cy="3627755"/>
          </a:xfrm>
          <a:prstGeom prst="rect">
            <a:avLst/>
          </a:prstGeom>
        </p:spPr>
      </p:pic>
      <p:pic>
        <p:nvPicPr>
          <p:cNvPr id="50184" name="Замещающее содержимое 50183" descr="&amp;Kcy;&amp;acy;&amp;rcy;&amp;tcy;&amp;icy;&amp;ncy;&amp;kcy;&amp;icy; &amp;pcy;&amp;ocy; &amp;zcy;&amp;acy;&amp;pcy;&amp;rcy;&amp;ocy;&amp;scy;&amp;ucy; echiurida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1393825" y="3627755"/>
            <a:ext cx="4657725" cy="17221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0565"/>
            <a:ext cx="9144000" cy="61207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5604" name="Заголовок 25603"/>
          <p:cNvSpPr>
            <a:spLocks noGrp="1"/>
          </p:cNvSpPr>
          <p:nvPr>
            <p:ph type="title"/>
          </p:nvPr>
        </p:nvSpPr>
        <p:spPr>
          <a:xfrm>
            <a:off x="685800" y="46990"/>
            <a:ext cx="7772400" cy="770255"/>
          </a:xfrm>
        </p:spPr>
        <p:txBody>
          <a:bodyPr anchor="ctr"/>
          <a:lstStyle/>
          <a:p>
            <a:r>
              <a:rPr lang="en-US" altLang="x-none" sz="4000" dirty="0" err="1"/>
              <a:t>Mollusca</a:t>
            </a:r>
            <a:r>
              <a:rPr lang="en-US" altLang="x-none" sz="4000" dirty="0"/>
              <a:t>.</a:t>
            </a:r>
            <a:endParaRPr sz="4000" dirty="0"/>
          </a:p>
        </p:txBody>
      </p:sp>
      <p:graphicFrame>
        <p:nvGraphicFramePr>
          <p:cNvPr id="25605" name="Замещающее содержимое 25604"/>
          <p:cNvGraphicFramePr/>
          <p:nvPr>
            <p:ph sz="half" idx="1"/>
          </p:nvPr>
        </p:nvGraphicFramePr>
        <p:xfrm>
          <a:off x="363855" y="1071563"/>
          <a:ext cx="28606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" r:id="rId1" imgW="2023745" imgH="1667510" progId="CorelDRAW.Graphic.13">
                  <p:embed/>
                </p:oleObj>
              </mc:Choice>
              <mc:Fallback>
                <p:oleObj name="" r:id="rId1" imgW="2023745" imgH="1667510" progId="CorelDRAW.Graphic.13">
                  <p:embed/>
                  <p:pic>
                    <p:nvPicPr>
                      <p:cNvPr id="0" name="Изображение 9216" descr="image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3855" y="1071563"/>
                        <a:ext cx="2860675" cy="235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Замещающее содержимое 25606"/>
          <p:cNvGraphicFramePr/>
          <p:nvPr>
            <p:ph sz="quarter" idx="2"/>
          </p:nvPr>
        </p:nvGraphicFramePr>
        <p:xfrm>
          <a:off x="4029075" y="978535"/>
          <a:ext cx="5027295" cy="261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" r:id="rId3" imgW="2413635" imgH="1391920" progId="CorelDRAW.Graphic.13">
                  <p:embed/>
                </p:oleObj>
              </mc:Choice>
              <mc:Fallback>
                <p:oleObj name="" r:id="rId3" imgW="2413635" imgH="1391920" progId="CorelDRAW.Graphic.13">
                  <p:embed/>
                  <p:pic>
                    <p:nvPicPr>
                      <p:cNvPr id="0" name="Изображение 9217" descr="image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9075" y="978535"/>
                        <a:ext cx="5027295" cy="2612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9405" y="3672840"/>
            <a:ext cx="5375910" cy="3158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Presentation</Application>
  <PresentationFormat>Экран</PresentationFormat>
  <Paragraphs>14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Новая презентация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CorelDRAW.Graphic.13</vt:lpstr>
      <vt:lpstr>PowerPoint 演示文稿</vt:lpstr>
      <vt:lpstr>Trochozoa </vt:lpstr>
      <vt:lpstr>PowerPoint 演示文稿</vt:lpstr>
      <vt:lpstr>PowerPoint 演示文稿</vt:lpstr>
      <vt:lpstr>Sipunculida.</vt:lpstr>
      <vt:lpstr>Echiurida.</vt:lpstr>
      <vt:lpstr>Mollusca.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343</cp:revision>
  <dcterms:created xsi:type="dcterms:W3CDTF">2005-03-02T19:00:00Z</dcterms:created>
  <dcterms:modified xsi:type="dcterms:W3CDTF">2020-04-15T18:42:08Z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