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6"/>
  </p:notesMasterIdLst>
  <p:handoutMasterIdLst>
    <p:handoutMasterId r:id="rId34"/>
  </p:handoutMasterIdLst>
  <p:sldIdLst>
    <p:sldId id="985" r:id="rId3"/>
    <p:sldId id="1011" r:id="rId4"/>
    <p:sldId id="1013" r:id="rId5"/>
    <p:sldId id="1012" r:id="rId6"/>
    <p:sldId id="1010" r:id="rId7"/>
    <p:sldId id="1015" r:id="rId8"/>
    <p:sldId id="1017" r:id="rId9"/>
    <p:sldId id="1016" r:id="rId10"/>
    <p:sldId id="1034" r:id="rId11"/>
    <p:sldId id="1032" r:id="rId12"/>
    <p:sldId id="1033" r:id="rId13"/>
    <p:sldId id="1014" r:id="rId14"/>
    <p:sldId id="1019" r:id="rId15"/>
    <p:sldId id="1020" r:id="rId16"/>
    <p:sldId id="1035" r:id="rId17"/>
    <p:sldId id="1021" r:id="rId18"/>
    <p:sldId id="1022" r:id="rId19"/>
    <p:sldId id="1024" r:id="rId20"/>
    <p:sldId id="1025" r:id="rId21"/>
    <p:sldId id="1042" r:id="rId22"/>
    <p:sldId id="1041" r:id="rId23"/>
    <p:sldId id="1038" r:id="rId24"/>
    <p:sldId id="1039" r:id="rId25"/>
    <p:sldId id="1040" r:id="rId27"/>
    <p:sldId id="1044" r:id="rId28"/>
    <p:sldId id="1043" r:id="rId29"/>
    <p:sldId id="1045" r:id="rId30"/>
    <p:sldId id="1048" r:id="rId31"/>
    <p:sldId id="1047" r:id="rId32"/>
    <p:sldId id="1049" r:id="rId3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1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60"/>
    <p:restoredTop sz="94719"/>
  </p:normalViewPr>
  <p:slideViewPr>
    <p:cSldViewPr showGuides="1"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handoutMaster" Target="handoutMasters/handoutMaster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85ADB-1465-4FCF-8D1B-E067E37D3CEE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A9B2AF-2D09-4280-84D1-4F6D53786F2B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16657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29150" y="1825625"/>
            <a:ext cx="3886200" cy="20986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29150" y="4076700"/>
            <a:ext cx="3886200" cy="21002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9724" y="1981200"/>
            <a:ext cx="3808476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66"/>
            </a:gs>
            <a:gs pos="100000">
              <a:srgbClr val="3366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Заголовок 403457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ru-RU" altLang="x-none" dirty="0"/>
              <a:t>Щелчок правит образец заголовка</a:t>
            </a:r>
            <a:endParaRPr lang="ru-RU" altLang="x-none" dirty="0"/>
          </a:p>
        </p:txBody>
      </p:sp>
      <p:sp>
        <p:nvSpPr>
          <p:cNvPr id="403459" name="Замещающий текст 40345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ru-RU" altLang="x-none" dirty="0"/>
              <a:t>Щелчок правит образец текста</a:t>
            </a:r>
            <a:endParaRPr lang="ru-RU" altLang="x-none" dirty="0"/>
          </a:p>
          <a:p>
            <a:pPr lvl="1"/>
            <a:r>
              <a:rPr lang="ru-RU" altLang="x-none" dirty="0"/>
              <a:t>Второй уровень</a:t>
            </a:r>
            <a:endParaRPr lang="ru-RU" altLang="x-none" dirty="0"/>
          </a:p>
          <a:p>
            <a:pPr lvl="2"/>
            <a:r>
              <a:rPr lang="ru-RU" altLang="x-none" dirty="0"/>
              <a:t>Третий уровень</a:t>
            </a:r>
            <a:endParaRPr lang="ru-RU" altLang="x-none" dirty="0"/>
          </a:p>
          <a:p>
            <a:pPr lvl="3"/>
            <a:r>
              <a:rPr lang="ru-RU" altLang="x-none" dirty="0"/>
              <a:t>Четвертый уровень</a:t>
            </a:r>
            <a:endParaRPr lang="ru-RU" altLang="x-none" dirty="0"/>
          </a:p>
          <a:p>
            <a:pPr lvl="4"/>
            <a:r>
              <a:rPr lang="ru-RU" altLang="x-none" dirty="0"/>
              <a:t>Пятый уровень</a:t>
            </a:r>
            <a:endParaRPr lang="ru-RU" altLang="x-none" dirty="0"/>
          </a:p>
        </p:txBody>
      </p:sp>
      <p:sp>
        <p:nvSpPr>
          <p:cNvPr id="403460" name="Замещающая дата 403459"/>
          <p:cNvSpPr>
            <a:spLocks noGrp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1" name="Замещающий нижний колонтитул 403460"/>
          <p:cNvSpPr>
            <a:spLocks noGrp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 i="0"/>
            </a:lvl1pPr>
          </a:lstStyle>
          <a:p>
            <a:pPr lvl="0"/>
            <a:endParaRPr lang="ru-RU" altLang="x-none">
              <a:latin typeface="Times New Roman" panose="02020603050405020304" pitchFamily="18" charset="0"/>
            </a:endParaRPr>
          </a:p>
        </p:txBody>
      </p:sp>
      <p:sp>
        <p:nvSpPr>
          <p:cNvPr id="403462" name="Замещающий номер слайда 403461"/>
          <p:cNvSpPr>
            <a:spLocks noGrp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 i="0"/>
            </a:lvl1pPr>
          </a:lstStyle>
          <a:p>
            <a:pPr lvl="0"/>
            <a:fld id="{9A0DB2DC-4C9A-4742-B13C-FB6460FD3503}" type="slidenum">
              <a:rPr lang="ru-RU" altLang="x-none">
                <a:latin typeface="Times New Roman" panose="02020603050405020304" pitchFamily="18" charset="0"/>
              </a:rPr>
            </a:fld>
            <a:endParaRPr lang="ru-RU" altLang="x-none">
              <a:latin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None/>
        <a:defRPr b="0" i="1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8.emf"/><Relationship Id="rId1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080" y="2072005"/>
            <a:ext cx="8952230" cy="1865630"/>
          </a:xfrm>
        </p:spPr>
        <p:txBody>
          <a:bodyPr/>
          <a:p>
            <a:r>
              <a:rPr lang="ru-RU" sz="6600" dirty="0">
                <a:sym typeface="+mn-ea"/>
              </a:rPr>
              <a:t>Жизненные циклы </a:t>
            </a:r>
            <a:r>
              <a:rPr lang="en-US" sz="6600" dirty="0">
                <a:sym typeface="+mn-ea"/>
              </a:rPr>
              <a:t>Nematoda</a:t>
            </a:r>
            <a:endParaRPr lang="en-US" sz="6600" dirty="0"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699760" y="983615"/>
            <a:ext cx="3425825" cy="426974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" y="811530"/>
            <a:ext cx="5709920" cy="444246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1590" y="18415"/>
            <a:ext cx="9108440" cy="684339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77240" y="2857500"/>
            <a:ext cx="7772400" cy="1143000"/>
          </a:xfrm>
        </p:spPr>
        <p:txBody>
          <a:bodyPr/>
          <a:p>
            <a:r>
              <a:rPr lang="en-US" altLang="ru-RU"/>
              <a:t>Enterobius vermicularis</a:t>
            </a:r>
            <a:endParaRPr lang="en-US" alt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" name="Заголовок 1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8525" y="60325"/>
            <a:ext cx="4335780" cy="316547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b="18434"/>
          <a:stretch>
            <a:fillRect/>
          </a:stretch>
        </p:blipFill>
        <p:spPr>
          <a:xfrm>
            <a:off x="104775" y="60325"/>
            <a:ext cx="4512310" cy="3161030"/>
          </a:xfrm>
          <a:prstGeom prst="rect">
            <a:avLst/>
          </a:prstGeom>
        </p:spPr>
      </p:pic>
      <p:pic>
        <p:nvPicPr>
          <p:cNvPr id="12" name="Замещающее содержимое 11"/>
          <p:cNvPicPr>
            <a:picLocks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4775" y="3739515"/>
            <a:ext cx="3806825" cy="2625725"/>
          </a:xfrm>
          <a:prstGeom prst="rect">
            <a:avLst/>
          </a:prstGeom>
        </p:spPr>
      </p:pic>
      <p:pic>
        <p:nvPicPr>
          <p:cNvPr id="14" name="Замещающее содержимое 13"/>
          <p:cNvPicPr>
            <a:picLocks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054475" y="3331845"/>
            <a:ext cx="4990465" cy="344106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41095" y="5080"/>
            <a:ext cx="6997700" cy="684784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2485" y="2857500"/>
            <a:ext cx="7772400" cy="1143000"/>
          </a:xfrm>
        </p:spPr>
        <p:txBody>
          <a:bodyPr/>
          <a:p>
            <a:r>
              <a:rPr lang="en-US" altLang="ru-RU"/>
              <a:t>Ascaris lumbricoides</a:t>
            </a:r>
            <a:endParaRPr lang="en-US" alt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Заголовок 1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ru-RU" altLang="en-US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29405" y="21590"/>
            <a:ext cx="4975860" cy="334264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-11430"/>
            <a:ext cx="4500245" cy="3375660"/>
          </a:xfrm>
          <a:prstGeom prst="rect">
            <a:avLst/>
          </a:prstGeom>
        </p:spPr>
      </p:pic>
      <p:pic>
        <p:nvPicPr>
          <p:cNvPr id="11" name="Замещающее содержимое 10"/>
          <p:cNvPicPr>
            <a:picLocks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84370" y="3364230"/>
            <a:ext cx="4620895" cy="3465830"/>
          </a:xfrm>
          <a:prstGeom prst="rect">
            <a:avLst/>
          </a:prstGeom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" y="3364230"/>
            <a:ext cx="4433570" cy="295338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0600" y="31115"/>
            <a:ext cx="7400925" cy="679577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954020"/>
            <a:ext cx="7772400" cy="1143000"/>
          </a:xfrm>
        </p:spPr>
        <p:txBody>
          <a:bodyPr/>
          <a:p>
            <a:r>
              <a:rPr lang="ru-RU" altLang="en-US"/>
              <a:t>Thelazia callipaeda</a:t>
            </a:r>
            <a:endParaRPr lang="ru-RU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307080" y="3735705"/>
            <a:ext cx="5714365" cy="30600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rcRect r="25791" b="10368"/>
          <a:stretch>
            <a:fillRect/>
          </a:stretch>
        </p:blipFill>
        <p:spPr>
          <a:xfrm>
            <a:off x="22225" y="17145"/>
            <a:ext cx="4616450" cy="3718560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675" y="1443990"/>
            <a:ext cx="4480560" cy="2291715"/>
          </a:xfrm>
          <a:prstGeom prst="rect">
            <a:avLst/>
          </a:prstGeom>
        </p:spPr>
      </p:pic>
      <p:sp>
        <p:nvSpPr>
          <p:cNvPr id="10" name="Текстовое поле 9"/>
          <p:cNvSpPr txBox="1"/>
          <p:nvPr/>
        </p:nvSpPr>
        <p:spPr>
          <a:xfrm>
            <a:off x="4703445" y="17145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en-US"/>
              <a:t>P</a:t>
            </a:r>
            <a:r>
              <a:rPr lang="ru-RU" altLang="en-US"/>
              <a:t>hortica variegata</a:t>
            </a:r>
            <a:endParaRPr lang="ru-RU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321560"/>
            <a:ext cx="7772400" cy="1143000"/>
          </a:xfrm>
        </p:spPr>
        <p:txBody>
          <a:bodyPr/>
          <a:p>
            <a:r>
              <a:rPr lang="en-US" altLang="ru-RU">
                <a:sym typeface="+mn-ea"/>
              </a:rPr>
              <a:t>Caenorhabditis elegans</a:t>
            </a:r>
            <a:endParaRPr lang="en-US" altLang="ru-RU">
              <a:sym typeface="+mn-e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sz="half" idx="1"/>
          </p:nvPr>
        </p:nvSpPr>
        <p:spPr>
          <a:xfrm>
            <a:off x="26670" y="76200"/>
            <a:ext cx="3808476" cy="4114800"/>
          </a:xfrm>
        </p:spPr>
        <p:txBody>
          <a:bodyPr/>
          <a:p>
            <a:pPr marL="0" indent="0">
              <a:buNone/>
            </a:pPr>
            <a:r>
              <a:rPr lang="ru-RU" altLang="en-US" sz="1800"/>
              <a:t>После многих лет странствий по каменистой пустыне иудейский народ, ведомый из Египта пророком Моисеем, стал терять веру и роптать. В результате при пересечении страны эдомитов последовало Божье наказание из змеев «огненных», от которых погибло много народа. После этого израильтяне раскаялись и упросили Моисея помолиться за них Господу. По повелению Божию Моисей изготовил тогда медного змея и закрепил его на шесте. Всякий ужаленный змеёй, взглянув на медного змея, оставался живым.</a:t>
            </a:r>
            <a:endParaRPr lang="ru-RU" altLang="en-US" sz="1800"/>
          </a:p>
        </p:txBody>
      </p:sp>
      <p:pic>
        <p:nvPicPr>
          <p:cNvPr id="5" name="Замещающее содержимое 4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3887470" y="76200"/>
            <a:ext cx="5184775" cy="565340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52095" y="1550670"/>
            <a:ext cx="5220335" cy="347980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425440" y="1550670"/>
            <a:ext cx="3479165" cy="34791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45" y="2504440"/>
            <a:ext cx="7772400" cy="1143000"/>
          </a:xfrm>
        </p:spPr>
        <p:txBody>
          <a:bodyPr/>
          <a:p>
            <a:r>
              <a:rPr lang="en-US" altLang="ru-RU"/>
              <a:t>Dracunculus medinensis</a:t>
            </a:r>
            <a:endParaRPr lang="en-US" altLang="ru-RU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5715" y="74295"/>
            <a:ext cx="4497070" cy="29546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110" y="74295"/>
            <a:ext cx="4431030" cy="29546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15" y="3098800"/>
            <a:ext cx="5547360" cy="344424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035" y="4598670"/>
            <a:ext cx="3455670" cy="19443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910" y="45085"/>
            <a:ext cx="9061450" cy="664718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669540"/>
            <a:ext cx="7772400" cy="1143000"/>
          </a:xfrm>
        </p:spPr>
        <p:txBody>
          <a:bodyPr/>
          <a:p>
            <a:r>
              <a:rPr lang="en-US" altLang="en-US"/>
              <a:t>Wuchereria bancrofti</a:t>
            </a:r>
            <a:endParaRPr lang="en-US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445" y="41910"/>
            <a:ext cx="4462145" cy="296481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8860" y="3091180"/>
            <a:ext cx="5436870" cy="37465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70" y="3175"/>
            <a:ext cx="9129395" cy="655066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en-US" altLang="en-US"/>
              <a:t>Trichinella spiralis</a:t>
            </a:r>
            <a:endParaRPr lang="en-US" alt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748530" y="3566795"/>
            <a:ext cx="4385310" cy="330390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810" y="24130"/>
            <a:ext cx="4431030" cy="332359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4130"/>
            <a:ext cx="4135755" cy="679259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1915" y="52705"/>
            <a:ext cx="8758555" cy="2188210"/>
          </a:xfrm>
          <a:prstGeom prst="rect">
            <a:avLst/>
          </a:prstGeom>
        </p:spPr>
      </p:pic>
      <p:pic>
        <p:nvPicPr>
          <p:cNvPr id="6" name="Замещающее содержимое 3"/>
          <p:cNvPicPr>
            <a:picLocks noChangeAspect="1"/>
          </p:cNvPicPr>
          <p:nvPr/>
        </p:nvPicPr>
        <p:blipFill>
          <a:blip r:embed="rId1"/>
          <a:srcRect l="73320" b="10837"/>
          <a:stretch>
            <a:fillRect/>
          </a:stretch>
        </p:blipFill>
        <p:spPr>
          <a:xfrm rot="16200000">
            <a:off x="2348865" y="2663825"/>
            <a:ext cx="4445635" cy="371189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2292350" y="37465"/>
            <a:ext cx="6819900" cy="678307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" y="37465"/>
            <a:ext cx="4584700" cy="32854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" name="Замещающее содержимое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57150" y="441325"/>
            <a:ext cx="9029065" cy="563689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Замещающее содержимое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3510" y="5080"/>
            <a:ext cx="8912860" cy="683768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857500"/>
            <a:ext cx="7772400" cy="1143000"/>
          </a:xfrm>
        </p:spPr>
        <p:txBody>
          <a:bodyPr/>
          <a:p>
            <a:r>
              <a:rPr lang="en-US" altLang="ru-RU"/>
              <a:t>Strongyloides stercoralis</a:t>
            </a:r>
            <a:endParaRPr lang="en-US" alt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5595" y="2312670"/>
            <a:ext cx="3495675" cy="225679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" y="1864360"/>
            <a:ext cx="4926965" cy="326453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" y="29845"/>
            <a:ext cx="8923020" cy="6794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045" y="2491105"/>
            <a:ext cx="7772400" cy="1143000"/>
          </a:xfrm>
        </p:spPr>
        <p:txBody>
          <a:bodyPr/>
          <a:p>
            <a:r>
              <a:rPr lang="ru-RU" altLang="en-US"/>
              <a:t>Ancylostoma duodenale</a:t>
            </a:r>
            <a:endParaRPr lang="ru-RU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Новая презентация">
  <a:themeElements>
    <a:clrScheme name="">
      <a:dk1>
        <a:srgbClr val="FFFFFF"/>
      </a:dk1>
      <a:lt1>
        <a:srgbClr val="0000FF"/>
      </a:lt1>
      <a:dk2>
        <a:srgbClr val="FFFF00"/>
      </a:dk2>
      <a:lt2>
        <a:srgbClr val="000000"/>
      </a:lt2>
      <a:accent1>
        <a:srgbClr val="FF9900"/>
      </a:accent1>
      <a:accent2>
        <a:srgbClr val="00FFFF"/>
      </a:accent2>
      <a:accent3>
        <a:srgbClr val="AAAAFF"/>
      </a:accent3>
      <a:accent4>
        <a:srgbClr val="DCDCDC"/>
      </a:accent4>
      <a:accent5>
        <a:srgbClr val="FFCAAA"/>
      </a:accent5>
      <a:accent6>
        <a:srgbClr val="00E5E5"/>
      </a:accent6>
      <a:hlink>
        <a:srgbClr val="FF0000"/>
      </a:hlink>
      <a:folHlink>
        <a:srgbClr val="969696"/>
      </a:folHlink>
    </a:clrScheme>
    <a:fontScheme name="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718</Words>
  <Application>WPS Presentation</Application>
  <PresentationFormat>Экран (4:3)</PresentationFormat>
  <Paragraphs>24</Paragraphs>
  <Slides>30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30</vt:i4>
      </vt:variant>
    </vt:vector>
  </HeadingPairs>
  <TitlesOfParts>
    <vt:vector size="40" baseType="lpstr">
      <vt:lpstr>Arial</vt:lpstr>
      <vt:lpstr>SimSun</vt:lpstr>
      <vt:lpstr>Wingdings</vt:lpstr>
      <vt:lpstr>Times New Roman</vt:lpstr>
      <vt:lpstr>Microsoft YaHei</vt:lpstr>
      <vt:lpstr/>
      <vt:lpstr>Arial Unicode MS</vt:lpstr>
      <vt:lpstr>Calibri</vt:lpstr>
      <vt:lpstr>Segoe Print</vt:lpstr>
      <vt:lpstr>1_Новая презентация</vt:lpstr>
      <vt:lpstr>Ecdysozoa - Линяющие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Ancylostoma duodenale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Ascaris lumbricoides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Trichinella spiralis</vt:lpstr>
      <vt:lpstr>PowerPoint 演示文稿</vt:lpstr>
      <vt:lpstr>PowerPoint 演示文稿</vt:lpstr>
    </vt:vector>
  </TitlesOfParts>
  <Company>СПбГУ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Riftia pachyptila</dc:title>
  <dc:creator>Наталья Николаевна Шунатова</dc:creator>
  <cp:lastModifiedBy>Vadim Khaitov</cp:lastModifiedBy>
  <cp:revision>385</cp:revision>
  <dcterms:created xsi:type="dcterms:W3CDTF">2005-03-02T19:00:00Z</dcterms:created>
  <dcterms:modified xsi:type="dcterms:W3CDTF">2020-05-16T15:31:50Z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1049-11.2.0.9327</vt:lpwstr>
  </property>
</Properties>
</file>